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2892d055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2892d055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65500" y="287075"/>
            <a:ext cx="7848900" cy="47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780"/>
              <a:t>Employee Data Analysis using Excel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28200" y="3603700"/>
            <a:ext cx="4023300" cy="9678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NAME     : YAMINI R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NO         :312214970/ASUNM1483312214970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        : B.com GENERAL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COLLEGE                : Annai velankanni for women college</a:t>
            </a:r>
            <a:r>
              <a:rPr lang="en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2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type="title"/>
          </p:nvPr>
        </p:nvSpPr>
        <p:spPr>
          <a:xfrm>
            <a:off x="823850" y="515425"/>
            <a:ext cx="45870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/>
              <a:t>MODELLING</a:t>
            </a:r>
            <a:endParaRPr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Regression Analysis 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Decision Trees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Clustering Analysis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Predictive Modeling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Propensity Scoring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Survival Analysis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Network Analysis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Machine Learning Algorithms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Simulation Modeling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/>
              <a:t>Bayesian Networks</a:t>
            </a:r>
            <a:endParaRPr sz="2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6846541" y="3161149"/>
            <a:ext cx="1789548" cy="1226676"/>
            <a:chOff x="6803275" y="395363"/>
            <a:chExt cx="2212050" cy="2537076"/>
          </a:xfrm>
        </p:grpSpPr>
        <p:pic>
          <p:nvPicPr>
            <p:cNvPr id="201" name="Google Shape;20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2" name="Google Shape;202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MODELLING</a:t>
              </a:r>
              <a:endParaRPr b="1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14214" r="14214" t="0"/>
          <a:stretch/>
        </p:blipFill>
        <p:spPr>
          <a:xfrm>
            <a:off x="0" y="-456634"/>
            <a:ext cx="9143997" cy="605676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283000" y="297900"/>
            <a:ext cx="83859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>
            <p:ph idx="4294967295" type="body"/>
          </p:nvPr>
        </p:nvSpPr>
        <p:spPr>
          <a:xfrm>
            <a:off x="426275" y="395825"/>
            <a:ext cx="8188200" cy="44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283000" y="297900"/>
            <a:ext cx="23700" cy="1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535000" y="513275"/>
            <a:ext cx="8003400" cy="42084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25" y="513275"/>
            <a:ext cx="7177415" cy="43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Conclusion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Employee performance analysis is a critical component of talent management, enabling organizations to make data driven decisions ,drive business outputs and enhance employee experience. By  leveraging advanced analytics modelling techniques.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19" name="Google Shape;219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Average"/>
                <a:ea typeface="Average"/>
                <a:cs typeface="Average"/>
                <a:sym typeface="Average"/>
              </a:rPr>
              <a:t>Employee Performance Analysis using Excel</a:t>
            </a:r>
            <a:endParaRPr sz="3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8" name="Google Shape;148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AGENDA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END USER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OUR SOLUTION AND PROPOSITION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DESCRIPITION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MODELLING APPROACH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RESULTS AND DISCUSSION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	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Accurately evaluate employee performance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Identify</a:t>
            </a:r>
            <a:r>
              <a:rPr lang="en" sz="1400"/>
              <a:t> strengths, weaknesses, opportunities and threats(SWOT analysis)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 targeted interventions and training programs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Inform talent management decisions (promotions,successions)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50" y="3245125"/>
            <a:ext cx="29908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283100" y="712150"/>
            <a:ext cx="8570700" cy="30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PROJECT	OVERVIEW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77">
                <a:solidFill>
                  <a:schemeClr val="accent5"/>
                </a:solidFill>
              </a:rPr>
              <a:t>Analysis employee performance data to identify key drivers of performance and areas for improvement</a:t>
            </a:r>
            <a:endParaRPr sz="1577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77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77">
                <a:solidFill>
                  <a:schemeClr val="accent5"/>
                </a:solidFill>
              </a:rPr>
              <a:t>Develop data- driven insights to inform talent management decisions,training programs and leadership development initiatives</a:t>
            </a:r>
            <a:endParaRPr sz="1577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77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77">
                <a:solidFill>
                  <a:schemeClr val="accent5"/>
                </a:solidFill>
              </a:rPr>
              <a:t>Focus on identifying key predictors of performance , area of improvement and opportunities for growth and  development		</a:t>
            </a:r>
            <a:endParaRPr sz="1577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25" y="3516550"/>
            <a:ext cx="1531925" cy="1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09200" y="319700"/>
            <a:ext cx="3101400" cy="45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WHO ARE THE END USERS?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Line managers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HR business partners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Senior leadership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Employee development teams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Compensation and benefits teams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Talent acquisition teams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Employees 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Organizational development teams</a:t>
            </a:r>
            <a:r>
              <a:rPr lang="en" sz="2622">
                <a:solidFill>
                  <a:schemeClr val="dk2"/>
                </a:solidFill>
              </a:rPr>
              <a:t> </a:t>
            </a:r>
            <a:endParaRPr sz="262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2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27373" r="27373" t="0"/>
          <a:stretch/>
        </p:blipFill>
        <p:spPr>
          <a:xfrm>
            <a:off x="4488725" y="0"/>
            <a:ext cx="4655275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SOLUTION AND ITS VALUE PROPOSITION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Solution : Empower AI – employee performance insights.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Value proportion: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Identify top performers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Pinpoint skill gaps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Enhance employee engagement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data – driven decisions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083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Boost productivity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pain you cure with your soluti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3224200"/>
            <a:ext cx="2292703" cy="15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300" y="337125"/>
            <a:ext cx="2393700" cy="17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4678075" y="1037400"/>
            <a:ext cx="4188600" cy="42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200">
                <a:solidFill>
                  <a:schemeClr val="dk1"/>
                </a:solidFill>
              </a:rPr>
              <a:t>Dataset Description</a:t>
            </a:r>
            <a:endParaRPr b="1" sz="10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Description : This data set contains information on employee performance ,demographics ,and  development activities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Fields: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Employee ID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Name 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Job role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Department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Performance rating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Performance level</a:t>
            </a:r>
            <a:endParaRPr b="1" sz="5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84" name="Google Shape;184;p20"/>
          <p:cNvGrpSpPr/>
          <p:nvPr/>
        </p:nvGrpSpPr>
        <p:grpSpPr>
          <a:xfrm>
            <a:off x="134988" y="2496117"/>
            <a:ext cx="2212050" cy="2504994"/>
            <a:chOff x="6803275" y="427445"/>
            <a:chExt cx="2212050" cy="2504994"/>
          </a:xfrm>
        </p:grpSpPr>
        <p:pic>
          <p:nvPicPr>
            <p:cNvPr id="185" name="Google Shape;18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DATA DESCRIPTION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75" y="3125250"/>
            <a:ext cx="1941075" cy="16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1078725" y="287075"/>
            <a:ext cx="7720500" cy="47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dk1"/>
                </a:solidFill>
              </a:rPr>
              <a:t>                           </a:t>
            </a:r>
            <a:r>
              <a:rPr b="1" lang="en" sz="8600">
                <a:solidFill>
                  <a:schemeClr val="dk1"/>
                </a:solidFill>
              </a:rPr>
              <a:t>THE "W</a:t>
            </a:r>
            <a:r>
              <a:rPr b="1" lang="en" sz="8600">
                <a:solidFill>
                  <a:schemeClr val="dk1"/>
                </a:solidFill>
              </a:rPr>
              <a:t>OW" IN OUR SOLUTION</a:t>
            </a:r>
            <a:endParaRPr b="1" sz="8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dk1"/>
                </a:solidFill>
              </a:rPr>
              <a:t>A</a:t>
            </a:r>
            <a:r>
              <a:rPr b="1" lang="en" sz="5400">
                <a:solidFill>
                  <a:schemeClr val="dk1"/>
                </a:solidFill>
              </a:rPr>
              <a:t>I driven predictive analytics for accurate forecasting and insights</a:t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</a:rPr>
              <a:t>Automated performance scoring for unbiased evaluations</a:t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</a:rPr>
              <a:t>Personalized development plans for targeted growth and improvement </a:t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</a:rPr>
              <a:t>Real-time feedback and coaching for continuous development</a:t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</a:rPr>
              <a:t>Intuitive and interactive dashboards for easy visualization and tracking </a:t>
            </a:r>
            <a:endParaRPr b="1"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sp>
        <p:nvSpPr>
          <p:cNvPr id="193" name="Google Shape;193;p21"/>
          <p:cNvSpPr txBox="1"/>
          <p:nvPr/>
        </p:nvSpPr>
        <p:spPr>
          <a:xfrm>
            <a:off x="7581500" y="1689850"/>
            <a:ext cx="158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